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9" r:id="rId5"/>
    <p:sldId id="283" r:id="rId6"/>
    <p:sldId id="284" r:id="rId7"/>
    <p:sldId id="285" r:id="rId8"/>
    <p:sldId id="286" r:id="rId9"/>
    <p:sldId id="287" r:id="rId10"/>
    <p:sldId id="266" r:id="rId11"/>
    <p:sldId id="270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8D770A-C9AC-41CF-B158-E8C424E3991B}" v="1" dt="2022-12-15T10:25:16.5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110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FA6F9137-65A4-427C-9013-E3A9915596A1}"/>
    <pc:docChg chg="undo custSel addSld delSld modSld replTag delTag">
      <pc:chgData name="Mel Houseman" userId="7d6e233f-1289-4a6a-9205-ee3f8642932a" providerId="ADAL" clId="{FA6F9137-65A4-427C-9013-E3A9915596A1}" dt="2022-12-12T17:07:07.681" v="333" actId="1076"/>
      <pc:docMkLst>
        <pc:docMk/>
      </pc:docMkLst>
      <pc:sldChg chg="addSp delSp modSp add del mod replTag delTag">
        <pc:chgData name="Mel Houseman" userId="7d6e233f-1289-4a6a-9205-ee3f8642932a" providerId="ADAL" clId="{FA6F9137-65A4-427C-9013-E3A9915596A1}" dt="2022-12-12T17:06:31.970" v="310" actId="207"/>
        <pc:sldMkLst>
          <pc:docMk/>
          <pc:sldMk cId="2981958359" sldId="266"/>
        </pc:sldMkLst>
        <pc:spChg chg="mod">
          <ac:chgData name="Mel Houseman" userId="7d6e233f-1289-4a6a-9205-ee3f8642932a" providerId="ADAL" clId="{FA6F9137-65A4-427C-9013-E3A9915596A1}" dt="2022-12-12T17:00:59.276" v="178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7:05:10.006" v="285" actId="1036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Mel Houseman" userId="7d6e233f-1289-4a6a-9205-ee3f8642932a" providerId="ADAL" clId="{FA6F9137-65A4-427C-9013-E3A9915596A1}" dt="2022-12-12T17:01:19.709" v="192" actId="478"/>
          <ac:spMkLst>
            <pc:docMk/>
            <pc:sldMk cId="2981958359" sldId="266"/>
            <ac:spMk id="4" creationId="{8767FBFF-51E2-527B-B15B-AAD92F0B2744}"/>
          </ac:spMkLst>
        </pc:spChg>
        <pc:spChg chg="add del mod">
          <ac:chgData name="Mel Houseman" userId="7d6e233f-1289-4a6a-9205-ee3f8642932a" providerId="ADAL" clId="{FA6F9137-65A4-427C-9013-E3A9915596A1}" dt="2022-12-12T17:02:43.626" v="228" actId="478"/>
          <ac:spMkLst>
            <pc:docMk/>
            <pc:sldMk cId="2981958359" sldId="266"/>
            <ac:spMk id="8" creationId="{7ADFB236-7745-5BE0-3281-9DA8C5A8EC69}"/>
          </ac:spMkLst>
        </pc:spChg>
        <pc:spChg chg="add del mod">
          <ac:chgData name="Mel Houseman" userId="7d6e233f-1289-4a6a-9205-ee3f8642932a" providerId="ADAL" clId="{FA6F9137-65A4-427C-9013-E3A9915596A1}" dt="2022-12-12T17:04:13.683" v="265" actId="478"/>
          <ac:spMkLst>
            <pc:docMk/>
            <pc:sldMk cId="2981958359" sldId="266"/>
            <ac:spMk id="10" creationId="{672159A6-895E-65A6-605D-58E736114CE3}"/>
          </ac:spMkLst>
        </pc:spChg>
        <pc:graphicFrameChg chg="add mod modGraphic">
          <ac:chgData name="Mel Houseman" userId="7d6e233f-1289-4a6a-9205-ee3f8642932a" providerId="ADAL" clId="{FA6F9137-65A4-427C-9013-E3A9915596A1}" dt="2022-12-12T17:06:29.492" v="309" actId="207"/>
          <ac:graphicFrameMkLst>
            <pc:docMk/>
            <pc:sldMk cId="2981958359" sldId="266"/>
            <ac:graphicFrameMk id="5" creationId="{7A2335D3-E2E7-0A80-AC74-A9779528D89B}"/>
          </ac:graphicFrameMkLst>
        </pc:graphicFrameChg>
        <pc:graphicFrameChg chg="add mod modGraphic">
          <ac:chgData name="Mel Houseman" userId="7d6e233f-1289-4a6a-9205-ee3f8642932a" providerId="ADAL" clId="{FA6F9137-65A4-427C-9013-E3A9915596A1}" dt="2022-12-12T17:06:31.970" v="310" actId="207"/>
          <ac:graphicFrameMkLst>
            <pc:docMk/>
            <pc:sldMk cId="2981958359" sldId="266"/>
            <ac:graphicFrameMk id="9" creationId="{FD82A1A6-5F4A-F05C-BA06-6DA340F348B5}"/>
          </ac:graphicFrameMkLst>
        </pc:graphicFrameChg>
        <pc:picChg chg="del">
          <ac:chgData name="Mel Houseman" userId="7d6e233f-1289-4a6a-9205-ee3f8642932a" providerId="ADAL" clId="{FA6F9137-65A4-427C-9013-E3A9915596A1}" dt="2022-12-12T16:58:02.319" v="30" actId="21"/>
          <ac:picMkLst>
            <pc:docMk/>
            <pc:sldMk cId="2981958359" sldId="266"/>
            <ac:picMk id="7" creationId="{CC239616-680B-F67C-2FF1-9206F063ADCB}"/>
          </ac:picMkLst>
        </pc:picChg>
      </pc:sldChg>
      <pc:sldChg chg="delSp modSp del mod replTag delTag">
        <pc:chgData name="Mel Houseman" userId="7d6e233f-1289-4a6a-9205-ee3f8642932a" providerId="ADAL" clId="{FA6F9137-65A4-427C-9013-E3A9915596A1}" dt="2022-12-12T16:59:21.177" v="92" actId="47"/>
        <pc:sldMkLst>
          <pc:docMk/>
          <pc:sldMk cId="1148643050" sldId="267"/>
        </pc:sldMkLst>
        <pc:spChg chg="mod">
          <ac:chgData name="Mel Houseman" userId="7d6e233f-1289-4a6a-9205-ee3f8642932a" providerId="ADAL" clId="{FA6F9137-65A4-427C-9013-E3A9915596A1}" dt="2022-12-12T16:58:52.350" v="69" actId="21"/>
          <ac:spMkLst>
            <pc:docMk/>
            <pc:sldMk cId="1148643050" sldId="267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6:59:00.710" v="79" actId="21"/>
          <ac:spMkLst>
            <pc:docMk/>
            <pc:sldMk cId="1148643050" sldId="267"/>
            <ac:spMk id="5" creationId="{E57C3FAB-1BC2-B6D9-A4CC-6B92DCEE5C7B}"/>
          </ac:spMkLst>
        </pc:spChg>
        <pc:picChg chg="del">
          <ac:chgData name="Mel Houseman" userId="7d6e233f-1289-4a6a-9205-ee3f8642932a" providerId="ADAL" clId="{FA6F9137-65A4-427C-9013-E3A9915596A1}" dt="2022-12-12T16:58:36.165" v="57" actId="21"/>
          <ac:picMkLst>
            <pc:docMk/>
            <pc:sldMk cId="1148643050" sldId="267"/>
            <ac:picMk id="7" creationId="{41A47211-C573-BC3B-E1A7-EF5D68242459}"/>
          </ac:picMkLst>
        </pc:picChg>
      </pc:sldChg>
      <pc:sldChg chg="delSp modSp mod replTag delTag">
        <pc:chgData name="Mel Houseman" userId="7d6e233f-1289-4a6a-9205-ee3f8642932a" providerId="ADAL" clId="{FA6F9137-65A4-427C-9013-E3A9915596A1}" dt="2022-12-12T17:07:07.681" v="333" actId="1076"/>
        <pc:sldMkLst>
          <pc:docMk/>
          <pc:sldMk cId="3421327502" sldId="270"/>
        </pc:sldMkLst>
        <pc:spChg chg="mod">
          <ac:chgData name="Mel Houseman" userId="7d6e233f-1289-4a6a-9205-ee3f8642932a" providerId="ADAL" clId="{FA6F9137-65A4-427C-9013-E3A9915596A1}" dt="2022-12-12T17:06:56.883" v="330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FA6F9137-65A4-427C-9013-E3A9915596A1}" dt="2022-12-12T17:07:07.681" v="333" actId="1076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FA6F9137-65A4-427C-9013-E3A9915596A1}" dt="2022-12-12T17:06:58.476" v="331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Sp modSp del mod replTag delTag">
        <pc:chgData name="Mel Houseman" userId="7d6e233f-1289-4a6a-9205-ee3f8642932a" providerId="ADAL" clId="{FA6F9137-65A4-427C-9013-E3A9915596A1}" dt="2022-12-12T17:00:03.658" v="141" actId="47"/>
        <pc:sldMkLst>
          <pc:docMk/>
          <pc:sldMk cId="2841913910" sldId="275"/>
        </pc:sldMkLst>
        <pc:spChg chg="mod">
          <ac:chgData name="Mel Houseman" userId="7d6e233f-1289-4a6a-9205-ee3f8642932a" providerId="ADAL" clId="{FA6F9137-65A4-427C-9013-E3A9915596A1}" dt="2022-12-12T16:59:57.750" v="133" actId="21"/>
          <ac:spMkLst>
            <pc:docMk/>
            <pc:sldMk cId="2841913910" sldId="275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6:59:43.497" v="119" actId="21"/>
          <ac:spMkLst>
            <pc:docMk/>
            <pc:sldMk cId="2841913910" sldId="275"/>
            <ac:spMk id="3" creationId="{3301EC55-8B1A-448D-9867-33F7F6822F75}"/>
          </ac:spMkLst>
        </pc:spChg>
        <pc:picChg chg="del">
          <ac:chgData name="Mel Houseman" userId="7d6e233f-1289-4a6a-9205-ee3f8642932a" providerId="ADAL" clId="{FA6F9137-65A4-427C-9013-E3A9915596A1}" dt="2022-12-12T16:59:31" v="108" actId="21"/>
          <ac:picMkLst>
            <pc:docMk/>
            <pc:sldMk cId="2841913910" sldId="275"/>
            <ac:picMk id="7" creationId="{3D888B27-063C-D881-50B6-353BCBA78BB5}"/>
          </ac:picMkLst>
        </pc:picChg>
      </pc:sldChg>
      <pc:sldChg chg="modSp del mod replTag delTag">
        <pc:chgData name="Mel Houseman" userId="7d6e233f-1289-4a6a-9205-ee3f8642932a" providerId="ADAL" clId="{FA6F9137-65A4-427C-9013-E3A9915596A1}" dt="2022-12-12T17:05:17.334" v="292" actId="47"/>
        <pc:sldMkLst>
          <pc:docMk/>
          <pc:sldMk cId="359931011" sldId="276"/>
        </pc:sldMkLst>
        <pc:spChg chg="mod">
          <ac:chgData name="Mel Houseman" userId="7d6e233f-1289-4a6a-9205-ee3f8642932a" providerId="ADAL" clId="{FA6F9137-65A4-427C-9013-E3A9915596A1}" dt="2022-12-12T17:00:56.142" v="173" actId="21"/>
          <ac:spMkLst>
            <pc:docMk/>
            <pc:sldMk cId="359931011" sldId="276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7:00:20.308" v="150" actId="113"/>
          <ac:spMkLst>
            <pc:docMk/>
            <pc:sldMk cId="359931011" sldId="276"/>
            <ac:spMk id="5" creationId="{E57C3FAB-1BC2-B6D9-A4CC-6B92DCEE5C7B}"/>
          </ac:spMkLst>
        </pc:spChg>
      </pc:sldChg>
      <pc:sldChg chg="delSp modSp del mod replTag delTag">
        <pc:chgData name="Mel Houseman" userId="7d6e233f-1289-4a6a-9205-ee3f8642932a" providerId="ADAL" clId="{FA6F9137-65A4-427C-9013-E3A9915596A1}" dt="2022-12-12T17:05:17.334" v="292" actId="47"/>
        <pc:sldMkLst>
          <pc:docMk/>
          <pc:sldMk cId="1719382415" sldId="281"/>
        </pc:sldMkLst>
        <pc:spChg chg="del mod">
          <ac:chgData name="Mel Houseman" userId="7d6e233f-1289-4a6a-9205-ee3f8642932a" providerId="ADAL" clId="{FA6F9137-65A4-427C-9013-E3A9915596A1}" dt="2022-12-12T17:03:25.739" v="246" actId="21"/>
          <ac:spMkLst>
            <pc:docMk/>
            <pc:sldMk cId="1719382415" sldId="281"/>
            <ac:spMk id="5" creationId="{E57C3FAB-1BC2-B6D9-A4CC-6B92DCEE5C7B}"/>
          </ac:spMkLst>
        </pc:spChg>
      </pc:sldChg>
      <pc:sldChg chg="modSp add mod replTag delTag">
        <pc:chgData name="Mel Houseman" userId="7d6e233f-1289-4a6a-9205-ee3f8642932a" providerId="ADAL" clId="{FA6F9137-65A4-427C-9013-E3A9915596A1}" dt="2022-12-12T16:59:24.607" v="98"/>
        <pc:sldMkLst>
          <pc:docMk/>
          <pc:sldMk cId="1675202127" sldId="285"/>
        </pc:sldMkLst>
        <pc:spChg chg="mod">
          <ac:chgData name="Mel Houseman" userId="7d6e233f-1289-4a6a-9205-ee3f8642932a" providerId="ADAL" clId="{FA6F9137-65A4-427C-9013-E3A9915596A1}" dt="2022-12-12T16:57:44.288" v="14"/>
          <ac:spMkLst>
            <pc:docMk/>
            <pc:sldMk cId="1675202127" sldId="285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6:57:59.568" v="25" actId="113"/>
          <ac:spMkLst>
            <pc:docMk/>
            <pc:sldMk cId="1675202127" sldId="285"/>
            <ac:spMk id="3" creationId="{3301EC55-8B1A-448D-9867-33F7F6822F75}"/>
          </ac:spMkLst>
        </pc:spChg>
        <pc:spChg chg="mod modCrop">
          <ac:chgData name="Mel Houseman" userId="7d6e233f-1289-4a6a-9205-ee3f8642932a" providerId="ADAL" clId="{FA6F9137-65A4-427C-9013-E3A9915596A1}" dt="2022-12-12T16:58:19.288" v="38" actId="18131"/>
          <ac:spMkLst>
            <pc:docMk/>
            <pc:sldMk cId="1675202127" sldId="285"/>
            <ac:spMk id="5" creationId="{60648403-F0DA-7CDA-08C0-4C2559D51E7D}"/>
          </ac:spMkLst>
        </pc:spChg>
      </pc:sldChg>
      <pc:sldChg chg="modSp add mod replTag delTag">
        <pc:chgData name="Mel Houseman" userId="7d6e233f-1289-4a6a-9205-ee3f8642932a" providerId="ADAL" clId="{FA6F9137-65A4-427C-9013-E3A9915596A1}" dt="2022-12-12T16:59:16.494" v="89" actId="113"/>
        <pc:sldMkLst>
          <pc:docMk/>
          <pc:sldMk cId="784854009" sldId="286"/>
        </pc:sldMkLst>
        <pc:spChg chg="mod">
          <ac:chgData name="Mel Houseman" userId="7d6e233f-1289-4a6a-9205-ee3f8642932a" providerId="ADAL" clId="{FA6F9137-65A4-427C-9013-E3A9915596A1}" dt="2022-12-12T16:58:55.773" v="74"/>
          <ac:spMkLst>
            <pc:docMk/>
            <pc:sldMk cId="784854009" sldId="286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6:59:16.494" v="89" actId="113"/>
          <ac:spMkLst>
            <pc:docMk/>
            <pc:sldMk cId="784854009" sldId="286"/>
            <ac:spMk id="3" creationId="{9D0601AF-E3A6-2143-5F20-1CDCB3AAE455}"/>
          </ac:spMkLst>
        </pc:spChg>
        <pc:spChg chg="mod">
          <ac:chgData name="Mel Houseman" userId="7d6e233f-1289-4a6a-9205-ee3f8642932a" providerId="ADAL" clId="{FA6F9137-65A4-427C-9013-E3A9915596A1}" dt="2022-12-12T16:58:43.680" v="64" actId="18654"/>
          <ac:spMkLst>
            <pc:docMk/>
            <pc:sldMk cId="784854009" sldId="286"/>
            <ac:spMk id="6" creationId="{3A7FBE6E-9570-9C31-8D3F-D2F7F32AD7E4}"/>
          </ac:spMkLst>
        </pc:spChg>
      </pc:sldChg>
      <pc:sldChg chg="modSp add mod replTag delTag">
        <pc:chgData name="Mel Houseman" userId="7d6e233f-1289-4a6a-9205-ee3f8642932a" providerId="ADAL" clId="{FA6F9137-65A4-427C-9013-E3A9915596A1}" dt="2022-12-12T17:00:35.309" v="161"/>
        <pc:sldMkLst>
          <pc:docMk/>
          <pc:sldMk cId="61090973" sldId="287"/>
        </pc:sldMkLst>
        <pc:spChg chg="mod">
          <ac:chgData name="Mel Houseman" userId="7d6e233f-1289-4a6a-9205-ee3f8642932a" providerId="ADAL" clId="{FA6F9137-65A4-427C-9013-E3A9915596A1}" dt="2022-12-12T17:00:00.558" v="138"/>
          <ac:spMkLst>
            <pc:docMk/>
            <pc:sldMk cId="61090973" sldId="287"/>
            <ac:spMk id="2" creationId="{0AD98B9C-04E9-5F59-478B-0A2088285445}"/>
          </ac:spMkLst>
        </pc:spChg>
        <pc:spChg chg="mod">
          <ac:chgData name="Mel Houseman" userId="7d6e233f-1289-4a6a-9205-ee3f8642932a" providerId="ADAL" clId="{FA6F9137-65A4-427C-9013-E3A9915596A1}" dt="2022-12-12T16:59:54.224" v="126" actId="1076"/>
          <ac:spMkLst>
            <pc:docMk/>
            <pc:sldMk cId="61090973" sldId="287"/>
            <ac:spMk id="3" creationId="{3301EC55-8B1A-448D-9867-33F7F6822F75}"/>
          </ac:spMkLst>
        </pc:spChg>
        <pc:spChg chg="mod">
          <ac:chgData name="Mel Houseman" userId="7d6e233f-1289-4a6a-9205-ee3f8642932a" providerId="ADAL" clId="{FA6F9137-65A4-427C-9013-E3A9915596A1}" dt="2022-12-12T16:59:38.849" v="114" actId="18654"/>
          <ac:spMkLst>
            <pc:docMk/>
            <pc:sldMk cId="61090973" sldId="287"/>
            <ac:spMk id="5" creationId="{60648403-F0DA-7CDA-08C0-4C2559D51E7D}"/>
          </ac:spMkLst>
        </pc:spChg>
      </pc:sldChg>
    </pc:docChg>
  </pc:docChgLst>
  <pc:docChgLst>
    <pc:chgData name="Mel Houseman" userId="7d6e233f-1289-4a6a-9205-ee3f8642932a" providerId="ADAL" clId="{DE068267-29FC-4D62-8CD5-A29A5A7C4AFE}"/>
    <pc:docChg chg="custSel modSld replTag delTag">
      <pc:chgData name="Mel Houseman" userId="7d6e233f-1289-4a6a-9205-ee3f8642932a" providerId="ADAL" clId="{DE068267-29FC-4D62-8CD5-A29A5A7C4AFE}" dt="2022-12-13T16:48:39.494" v="4" actId="108"/>
      <pc:docMkLst>
        <pc:docMk/>
      </pc:docMkLst>
      <pc:sldChg chg="modSp mod replTag delTag">
        <pc:chgData name="Mel Houseman" userId="7d6e233f-1289-4a6a-9205-ee3f8642932a" providerId="ADAL" clId="{DE068267-29FC-4D62-8CD5-A29A5A7C4AFE}" dt="2022-12-13T16:48:39.494" v="4" actId="108"/>
        <pc:sldMkLst>
          <pc:docMk/>
          <pc:sldMk cId="655534723" sldId="279"/>
        </pc:sldMkLst>
        <pc:spChg chg="mod">
          <ac:chgData name="Mel Houseman" userId="7d6e233f-1289-4a6a-9205-ee3f8642932a" providerId="ADAL" clId="{DE068267-29FC-4D62-8CD5-A29A5A7C4AFE}" dt="2022-12-13T16:48:39.494" v="4" actId="108"/>
          <ac:spMkLst>
            <pc:docMk/>
            <pc:sldMk cId="655534723" sldId="279"/>
            <ac:spMk id="12" creationId="{D4DFC379-EE11-136F-C330-EEF3343719F1}"/>
          </ac:spMkLst>
        </pc:spChg>
      </pc:sldChg>
    </pc:docChg>
  </pc:docChgLst>
  <pc:docChgLst>
    <pc:chgData name="Mel Houseman" userId="7d6e233f-1289-4a6a-9205-ee3f8642932a" providerId="ADAL" clId="{9A8D770A-C9AC-41CF-B158-E8C424E3991B}"/>
    <pc:docChg chg="custSel modSld replTag delTag">
      <pc:chgData name="Mel Houseman" userId="7d6e233f-1289-4a6a-9205-ee3f8642932a" providerId="ADAL" clId="{9A8D770A-C9AC-41CF-B158-E8C424E3991B}" dt="2022-12-15T10:25:10.932" v="8" actId="108"/>
      <pc:docMkLst>
        <pc:docMk/>
      </pc:docMkLst>
      <pc:sldChg chg="replTag delTag">
        <pc:chgData name="Mel Houseman" userId="7d6e233f-1289-4a6a-9205-ee3f8642932a" providerId="ADAL" clId="{9A8D770A-C9AC-41CF-B158-E8C424E3991B}" dt="2022-12-15T10:25:06.265" v="1"/>
        <pc:sldMkLst>
          <pc:docMk/>
          <pc:sldMk cId="655534723" sldId="279"/>
        </pc:sldMkLst>
      </pc:sldChg>
      <pc:sldChg chg="modSp mod replTag delTag">
        <pc:chgData name="Mel Houseman" userId="7d6e233f-1289-4a6a-9205-ee3f8642932a" providerId="ADAL" clId="{9A8D770A-C9AC-41CF-B158-E8C424E3991B}" dt="2022-12-15T10:25:10.932" v="8" actId="108"/>
        <pc:sldMkLst>
          <pc:docMk/>
          <pc:sldMk cId="2643956886" sldId="283"/>
        </pc:sldMkLst>
        <pc:spChg chg="mod">
          <ac:chgData name="Mel Houseman" userId="7d6e233f-1289-4a6a-9205-ee3f8642932a" providerId="ADAL" clId="{9A8D770A-C9AC-41CF-B158-E8C424E3991B}" dt="2022-12-15T10:25:10.932" v="8" actId="108"/>
          <ac:spMkLst>
            <pc:docMk/>
            <pc:sldMk cId="2643956886" sldId="283"/>
            <ac:spMk id="2" creationId="{D20B3DC2-FE5C-DC82-ECBC-80C7ED393DD1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563E1-BC03-4EFF-9863-A66BAD71ABF9}" type="datetimeFigureOut">
              <a:rPr lang="en-ZA" smtClean="0"/>
              <a:t>2022/12/15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9E2F8-0135-4873-9BF8-B58CE0269D77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120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1340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ADVANCED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5553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5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Safety and security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3956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4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4: Protecting the environment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309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Proper disposal of electronic devices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Computers and other electronic devices contain different metals, plastics, raw materials and chemicals, and </a:t>
            </a: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need to be disposed of correctly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.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Types of electronic devices include: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computers, smartphones, and tablets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digital media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external hardware and peripheral devices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gaming consoles.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FBE6E-9570-9C31-8D3F-D2F7F32AD7E4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latin typeface="+mj-lt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Safely disposing of out-of-date electronic devices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01AF-E3A6-2143-5F20-1CDCB3AAE455}"/>
              </a:ext>
            </a:extLst>
          </p:cNvPr>
          <p:cNvSpPr txBox="1">
            <a:spLocks/>
          </p:cNvSpPr>
          <p:nvPr/>
        </p:nvSpPr>
        <p:spPr>
          <a:xfrm>
            <a:off x="5403274" y="2589275"/>
            <a:ext cx="5751296" cy="351853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Electronic waste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, or e-waste, is a term used to describe electronics that are nearing the end of their useful life and are donated or recycled. 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Dispose of e-waste by contacting a business that specializes in e-waste disposal and requesting a designated e-waste drop off location.  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Be aware that, although there are many options for disposal, it is your responsibility to ensure that the location chosen is reputable and certified.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EF245-FB98-38AD-0CDD-49AD25036EE3}"/>
              </a:ext>
            </a:extLst>
          </p:cNvPr>
          <p:cNvSpPr/>
          <p:nvPr/>
        </p:nvSpPr>
        <p:spPr>
          <a:xfrm>
            <a:off x="11154569" y="958010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4854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Effective methods for removing data from devices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785768"/>
            <a:ext cx="5938673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Remove all sensitive information before donating or discarding old devices.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You may accidentally disclose sensitive information, which could be exploited by cybercriminals.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There are a variety of methods for permanently erasing data from your devices (also called sanitizing).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Methods of sanitization vary according to device.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Before sanitizing a device, back up your data if you still want it.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9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6" y="1"/>
            <a:ext cx="111728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Sanitizing electronic devices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1621233"/>
            <a:ext cx="4975225" cy="45981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Tx/>
              <a:buNone/>
              <a:tabLst>
                <a:tab pos="457200" algn="l"/>
              </a:tabLst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Methods for sanitization include: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rgbClr val="6A1E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7A2335D3-E2E7-0A80-AC74-A9779528D8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382473"/>
              </p:ext>
            </p:extLst>
          </p:nvPr>
        </p:nvGraphicFramePr>
        <p:xfrm>
          <a:off x="1019175" y="2228298"/>
          <a:ext cx="4975226" cy="3685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02397">
                  <a:extLst>
                    <a:ext uri="{9D8B030D-6E8A-4147-A177-3AD203B41FA5}">
                      <a16:colId xmlns:a16="http://schemas.microsoft.com/office/drawing/2014/main" val="1525311053"/>
                    </a:ext>
                  </a:extLst>
                </a:gridCol>
                <a:gridCol w="2872829">
                  <a:extLst>
                    <a:ext uri="{9D8B030D-6E8A-4147-A177-3AD203B41FA5}">
                      <a16:colId xmlns:a16="http://schemas.microsoft.com/office/drawing/2014/main" val="2942119567"/>
                    </a:ext>
                  </a:extLst>
                </a:gridCol>
              </a:tblGrid>
              <a:tr h="1228380">
                <a:tc>
                  <a:txBody>
                    <a:bodyPr/>
                    <a:lstStyle/>
                    <a:p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Deleting data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Use a disk cleaning software designed to permanently remove the data stored.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053097"/>
                  </a:ext>
                </a:extLst>
              </a:tr>
              <a:tr h="1228380">
                <a:tc>
                  <a:txBody>
                    <a:bodyPr/>
                    <a:lstStyle/>
                    <a:p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Secure erase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This is a set of commands it will erase the data by overwriting all areas of the hard drive. 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62569"/>
                  </a:ext>
                </a:extLst>
              </a:tr>
              <a:tr h="1228380">
                <a:tc>
                  <a:txBody>
                    <a:bodyPr/>
                    <a:lstStyle/>
                    <a:p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Disk wiping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Erases sensitive information on hard drives and securely wipes flash drives and secure digital cards.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147930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FD82A1A6-5F4A-F05C-BA06-6DA340F34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870038"/>
              </p:ext>
            </p:extLst>
          </p:nvPr>
        </p:nvGraphicFramePr>
        <p:xfrm>
          <a:off x="6197601" y="2228298"/>
          <a:ext cx="4975226" cy="36870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02398">
                  <a:extLst>
                    <a:ext uri="{9D8B030D-6E8A-4147-A177-3AD203B41FA5}">
                      <a16:colId xmlns:a16="http://schemas.microsoft.com/office/drawing/2014/main" val="1525311053"/>
                    </a:ext>
                  </a:extLst>
                </a:gridCol>
                <a:gridCol w="2872828">
                  <a:extLst>
                    <a:ext uri="{9D8B030D-6E8A-4147-A177-3AD203B41FA5}">
                      <a16:colId xmlns:a16="http://schemas.microsoft.com/office/drawing/2014/main" val="2942119567"/>
                    </a:ext>
                  </a:extLst>
                </a:gridCol>
              </a:tblGrid>
              <a:tr h="1188183">
                <a:tc>
                  <a:txBody>
                    <a:bodyPr/>
                    <a:lstStyle/>
                    <a:p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Smartphones and tablets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Erase data by performing a ‘hard reset’. 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053097"/>
                  </a:ext>
                </a:extLst>
              </a:tr>
              <a:tr h="1188183">
                <a:tc>
                  <a:txBody>
                    <a:bodyPr/>
                    <a:lstStyle/>
                    <a:p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Digital cameras, media players, and gaming consoles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Perform a standard factory reset. </a:t>
                      </a:r>
                    </a:p>
                    <a:p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62569"/>
                  </a:ext>
                </a:extLst>
              </a:tr>
              <a:tr h="13087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Office equipment</a:t>
                      </a:r>
                      <a:endParaRPr lang="en-US" sz="1600" dirty="0">
                        <a:solidFill>
                          <a:schemeClr val="bg1"/>
                        </a:solidFill>
                        <a:ea typeface="Times New Roman" panose="02020603050405020304" pitchFamily="18" charset="0"/>
                      </a:endParaRPr>
                    </a:p>
                    <a:p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  <a:ea typeface="Times New Roman" panose="02020603050405020304" pitchFamily="18" charset="0"/>
                        </a:rPr>
                        <a:t>(e.g., copiers, printers, fax machines, multifunction devices): Remove any memory cards from the equipment.</a:t>
                      </a:r>
                      <a:endParaRPr lang="en-ZA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14793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4" y="1575752"/>
            <a:ext cx="10117139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Learn about carbon footprints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Complete an internet search on the meaning of a ‘carbon footprint’, research how the use of electric digital technology adds to the carbon footprint.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Draw up a strategy on how to reduce a carbon footprint, while still using digital technology.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3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421</Words>
  <Application>Microsoft Office PowerPoint</Application>
  <PresentationFormat>Widescreen</PresentationFormat>
  <Paragraphs>48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Symbol</vt:lpstr>
      <vt:lpstr>Times New Roman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3</cp:revision>
  <dcterms:created xsi:type="dcterms:W3CDTF">2022-10-18T08:17:32Z</dcterms:created>
  <dcterms:modified xsi:type="dcterms:W3CDTF">2022-12-15T10:25:19Z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